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4.xml" ContentType="application/vnd.openxmlformats-officedocument.presentationml.notesSlide+xml"/>
  <Override PartName="/ppt/notesSlides/_rels/notesSlide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media/image9.jpeg" ContentType="image/jpe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hdr"/>
          </p:nvPr>
        </p:nvSpPr>
        <p:spPr>
          <a:xfrm>
            <a:off x="1512000" y="588060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dt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sldNum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B2F060E6-A18D-433D-BBAA-CBB16889F390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ru-RU" sz="2000" spc="-1" strike="noStrike">
              <a:latin typeface="Arial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252B3EDF-50C8-42B2-9A13-865B8D38AA26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6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2575080"/>
            <a:ext cx="69480" cy="62568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89280" y="3156480"/>
            <a:ext cx="448920" cy="232200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560520" y="5447160"/>
            <a:ext cx="423000" cy="141984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666720" y="6503760"/>
            <a:ext cx="118800" cy="36324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CustomShape 5"/>
          <p:cNvSpPr/>
          <p:nvPr/>
        </p:nvSpPr>
        <p:spPr>
          <a:xfrm>
            <a:off x="69840" y="3201120"/>
            <a:ext cx="570600" cy="332820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CustomShape 6"/>
          <p:cNvSpPr/>
          <p:nvPr/>
        </p:nvSpPr>
        <p:spPr>
          <a:xfrm>
            <a:off x="15480" y="228600"/>
            <a:ext cx="73440" cy="292752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CustomShape 7"/>
          <p:cNvSpPr/>
          <p:nvPr/>
        </p:nvSpPr>
        <p:spPr>
          <a:xfrm>
            <a:off x="54360" y="2944080"/>
            <a:ext cx="54000" cy="49356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CustomShape 8"/>
          <p:cNvSpPr/>
          <p:nvPr/>
        </p:nvSpPr>
        <p:spPr>
          <a:xfrm>
            <a:off x="534960" y="5478840"/>
            <a:ext cx="131760" cy="102456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CustomShape 9"/>
          <p:cNvSpPr/>
          <p:nvPr/>
        </p:nvSpPr>
        <p:spPr>
          <a:xfrm>
            <a:off x="538560" y="1398960"/>
            <a:ext cx="1442160" cy="404784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CustomShape 10"/>
          <p:cNvSpPr/>
          <p:nvPr/>
        </p:nvSpPr>
        <p:spPr>
          <a:xfrm>
            <a:off x="640800" y="6530040"/>
            <a:ext cx="112320" cy="33696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CustomShape 11"/>
          <p:cNvSpPr/>
          <p:nvPr/>
        </p:nvSpPr>
        <p:spPr>
          <a:xfrm>
            <a:off x="534960" y="5359320"/>
            <a:ext cx="25560" cy="22140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" name="CustomShape 12"/>
          <p:cNvSpPr/>
          <p:nvPr/>
        </p:nvSpPr>
        <p:spPr>
          <a:xfrm>
            <a:off x="590400" y="6244560"/>
            <a:ext cx="165240" cy="62208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" name="CustomShape 13"/>
          <p:cNvSpPr/>
          <p:nvPr/>
        </p:nvSpPr>
        <p:spPr>
          <a:xfrm>
            <a:off x="20520" y="360"/>
            <a:ext cx="409320" cy="440064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" name="CustomShape 14"/>
          <p:cNvSpPr/>
          <p:nvPr/>
        </p:nvSpPr>
        <p:spPr>
          <a:xfrm>
            <a:off x="453600" y="4316400"/>
            <a:ext cx="350280" cy="158040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" name="CustomShape 15"/>
          <p:cNvSpPr/>
          <p:nvPr/>
        </p:nvSpPr>
        <p:spPr>
          <a:xfrm>
            <a:off x="831600" y="5862600"/>
            <a:ext cx="356760" cy="99036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" name="CustomShape 16"/>
          <p:cNvSpPr/>
          <p:nvPr/>
        </p:nvSpPr>
        <p:spPr>
          <a:xfrm>
            <a:off x="429840" y="4364280"/>
            <a:ext cx="456840" cy="223560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" name="CustomShape 17"/>
          <p:cNvSpPr/>
          <p:nvPr/>
        </p:nvSpPr>
        <p:spPr>
          <a:xfrm>
            <a:off x="385560" y="1289160"/>
            <a:ext cx="144000" cy="302688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" name="CustomShape 18"/>
          <p:cNvSpPr/>
          <p:nvPr/>
        </p:nvSpPr>
        <p:spPr>
          <a:xfrm>
            <a:off x="918720" y="6571440"/>
            <a:ext cx="110880" cy="28116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" name="CustomShape 19"/>
          <p:cNvSpPr/>
          <p:nvPr/>
        </p:nvSpPr>
        <p:spPr>
          <a:xfrm>
            <a:off x="414000" y="4107600"/>
            <a:ext cx="68040" cy="51120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" name="CustomShape 20"/>
          <p:cNvSpPr/>
          <p:nvPr/>
        </p:nvSpPr>
        <p:spPr>
          <a:xfrm>
            <a:off x="804600" y="3145680"/>
            <a:ext cx="1167840" cy="271656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" name="CustomShape 21"/>
          <p:cNvSpPr/>
          <p:nvPr/>
        </p:nvSpPr>
        <p:spPr>
          <a:xfrm>
            <a:off x="887040" y="6600240"/>
            <a:ext cx="99720" cy="25272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" name="CustomShape 22"/>
          <p:cNvSpPr/>
          <p:nvPr/>
        </p:nvSpPr>
        <p:spPr>
          <a:xfrm>
            <a:off x="804600" y="5897160"/>
            <a:ext cx="113760" cy="67392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" name="CustomShape 23"/>
          <p:cNvSpPr/>
          <p:nvPr/>
        </p:nvSpPr>
        <p:spPr>
          <a:xfrm>
            <a:off x="804600" y="5772600"/>
            <a:ext cx="31320" cy="22752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" name="CustomShape 24"/>
          <p:cNvSpPr/>
          <p:nvPr/>
        </p:nvSpPr>
        <p:spPr>
          <a:xfrm>
            <a:off x="831600" y="6322680"/>
            <a:ext cx="174240" cy="53028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" name="CustomShape 25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5" name="PlaceHolder 26"/>
          <p:cNvSpPr>
            <a:spLocks noGrp="1"/>
          </p:cNvSpPr>
          <p:nvPr>
            <p:ph type="dt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7F96E19-FC98-47EA-8992-87D512D6FF32}" type="datetime">
              <a:rPr b="0" lang="ru-RU" sz="900" spc="-1" strike="noStrike">
                <a:solidFill>
                  <a:srgbClr val="8b8b8b"/>
                </a:solidFill>
                <a:latin typeface="Century Gothic"/>
              </a:rPr>
              <a:t>17.9.20</a:t>
            </a:fld>
            <a:endParaRPr b="0" lang="ru-RU" sz="900" spc="-1" strike="noStrike">
              <a:latin typeface="Times New Roman"/>
            </a:endParaRPr>
          </a:p>
        </p:txBody>
      </p:sp>
      <p:sp>
        <p:nvSpPr>
          <p:cNvPr id="26" name="PlaceHolder 27"/>
          <p:cNvSpPr>
            <a:spLocks noGrp="1"/>
          </p:cNvSpPr>
          <p:nvPr>
            <p:ph type="ftr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7" name="CustomShape 28"/>
          <p:cNvSpPr/>
          <p:nvPr/>
        </p:nvSpPr>
        <p:spPr>
          <a:xfrm flipV="1">
            <a:off x="0" y="711360"/>
            <a:ext cx="1357920" cy="507600"/>
          </a:xfrm>
          <a:custGeom>
            <a:avLst/>
            <a:gdLst/>
            <a:ah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" name="PlaceHolder 29"/>
          <p:cNvSpPr>
            <a:spLocks noGrp="1"/>
          </p:cNvSpPr>
          <p:nvPr>
            <p:ph type="sldNum"/>
          </p:nvPr>
        </p:nvSpPr>
        <p:spPr>
          <a:xfrm>
            <a:off x="511200" y="787680"/>
            <a:ext cx="5846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A746779-0345-4B28-ADDA-4C04E7332BA5}" type="slidenum">
              <a:rPr b="0" lang="ru-RU" sz="2000" spc="-1" strike="noStrike">
                <a:solidFill>
                  <a:srgbClr val="feffff"/>
                </a:solidFill>
                <a:latin typeface="Century Gothic"/>
              </a:rPr>
              <a:t>&lt;номер&gt;</a:t>
            </a:fld>
            <a:endParaRPr b="0" lang="ru-RU" sz="2000" spc="-1" strike="noStrike">
              <a:latin typeface="Times New Roman"/>
            </a:endParaRPr>
          </a:p>
        </p:txBody>
      </p:sp>
      <p:sp>
        <p:nvSpPr>
          <p:cNvPr id="29" name="PlaceHolder 30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latin typeface="Century Gothic"/>
              </a:rPr>
              <a:t>Для правки текста заголовка щёлкните мышью</a:t>
            </a:r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0" name="PlaceHolder 31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404040"/>
                </a:solidFill>
                <a:latin typeface="Century Gothic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latin typeface="Century Gothic"/>
              </a:rPr>
              <a:t>Второй уровень структуры</a:t>
            </a:r>
            <a:endParaRPr b="0" lang="ru-RU" sz="1400" spc="-1" strike="noStrike">
              <a:solidFill>
                <a:srgbClr val="404040"/>
              </a:solid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Третий уровень структуры</a:t>
            </a:r>
            <a:endParaRPr b="0" lang="ru-RU" sz="1200" spc="-1" strike="noStrike">
              <a:solidFill>
                <a:srgbClr val="404040"/>
              </a:solid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Четвёртый уровень структуры</a:t>
            </a:r>
            <a:endParaRPr b="0" lang="ru-RU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Century Gothic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Century Gothic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Century Gothic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1" descr=""/>
          <p:cNvPicPr/>
          <p:nvPr/>
        </p:nvPicPr>
        <p:blipFill>
          <a:blip r:embed="rId1"/>
          <a:stretch/>
        </p:blipFill>
        <p:spPr>
          <a:xfrm rot="5400000">
            <a:off x="1143360" y="-1143000"/>
            <a:ext cx="6857640" cy="9143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Рисунок 1" descr=""/>
          <p:cNvPicPr/>
          <p:nvPr/>
        </p:nvPicPr>
        <p:blipFill>
          <a:blip r:embed="rId1"/>
          <a:srcRect l="0" t="0" r="2839" b="0"/>
          <a:stretch/>
        </p:blipFill>
        <p:spPr>
          <a:xfrm>
            <a:off x="0" y="0"/>
            <a:ext cx="4488480" cy="6857640"/>
          </a:xfrm>
          <a:prstGeom prst="rect">
            <a:avLst/>
          </a:prstGeom>
          <a:ln>
            <a:noFill/>
          </a:ln>
        </p:spPr>
      </p:pic>
      <p:pic>
        <p:nvPicPr>
          <p:cNvPr id="76" name="Рисунок 2" descr=""/>
          <p:cNvPicPr/>
          <p:nvPr/>
        </p:nvPicPr>
        <p:blipFill>
          <a:blip r:embed="rId2"/>
          <a:srcRect l="2353" t="0" r="4312" b="0"/>
          <a:stretch/>
        </p:blipFill>
        <p:spPr>
          <a:xfrm>
            <a:off x="4673520" y="0"/>
            <a:ext cx="447012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1" descr=""/>
          <p:cNvPicPr/>
          <p:nvPr/>
        </p:nvPicPr>
        <p:blipFill>
          <a:blip r:embed="rId1"/>
          <a:srcRect l="0" t="0" r="3868" b="0"/>
          <a:stretch/>
        </p:blipFill>
        <p:spPr>
          <a:xfrm>
            <a:off x="0" y="0"/>
            <a:ext cx="4793400" cy="6857640"/>
          </a:xfrm>
          <a:prstGeom prst="rect">
            <a:avLst/>
          </a:prstGeom>
          <a:ln>
            <a:noFill/>
          </a:ln>
        </p:spPr>
      </p:pic>
      <p:pic>
        <p:nvPicPr>
          <p:cNvPr id="78" name="Рисунок 2" descr=""/>
          <p:cNvPicPr/>
          <p:nvPr/>
        </p:nvPicPr>
        <p:blipFill>
          <a:blip r:embed="rId2"/>
          <a:srcRect l="7767" t="0" r="4437" b="0"/>
          <a:stretch/>
        </p:blipFill>
        <p:spPr>
          <a:xfrm>
            <a:off x="4876920" y="0"/>
            <a:ext cx="442368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1111</TotalTime>
  <Application>LibreOffice/5.4.1.2$Windows_X86_64 LibreOffice_project/ea7cb86e6eeb2bf3a5af73a8f7777ac570321527</Application>
  <Words>1</Words>
  <Paragraphs>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2020-09-16T14:46:28Z</dcterms:created>
  <dc:creator>Татьяна</dc:creator>
  <dc:description/>
  <dc:language>ru-RU</dc:language>
  <cp:lastModifiedBy>Татьяна</cp:lastModifiedBy>
  <dcterms:modified xsi:type="dcterms:W3CDTF">2020-09-17T09:18:24Z</dcterms:modified>
  <cp:revision>9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11</vt:i4>
  </property>
</Properties>
</file>